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81" r:id="rId2"/>
    <p:sldId id="279" r:id="rId3"/>
    <p:sldId id="272" r:id="rId4"/>
    <p:sldId id="267" r:id="rId5"/>
    <p:sldId id="277" r:id="rId6"/>
    <p:sldId id="280" r:id="rId7"/>
    <p:sldId id="270" r:id="rId8"/>
    <p:sldId id="274" r:id="rId9"/>
    <p:sldId id="278" r:id="rId10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FF"/>
    <a:srgbClr val="CC99FF"/>
    <a:srgbClr val="CC66FF"/>
    <a:srgbClr val="9966FF"/>
    <a:srgbClr val="CCFF66"/>
    <a:srgbClr val="CCFF33"/>
    <a:srgbClr val="9900CC"/>
    <a:srgbClr val="9900FF"/>
    <a:srgbClr val="9999FF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12" autoAdjust="0"/>
    <p:restoredTop sz="94590" autoAdjust="0"/>
  </p:normalViewPr>
  <p:slideViewPr>
    <p:cSldViewPr>
      <p:cViewPr varScale="1">
        <p:scale>
          <a:sx n="64" d="100"/>
          <a:sy n="64" d="100"/>
        </p:scale>
        <p:origin x="-888" y="-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119" cy="464820"/>
          </a:xfrm>
          <a:prstGeom prst="rect">
            <a:avLst/>
          </a:prstGeom>
        </p:spPr>
        <p:txBody>
          <a:bodyPr vert="horz" lIns="92938" tIns="46469" rIns="92938" bIns="4646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0"/>
            <a:ext cx="2982119" cy="464820"/>
          </a:xfrm>
          <a:prstGeom prst="rect">
            <a:avLst/>
          </a:prstGeom>
        </p:spPr>
        <p:txBody>
          <a:bodyPr vert="horz" lIns="92938" tIns="46469" rIns="92938" bIns="46469" rtlCol="0"/>
          <a:lstStyle>
            <a:lvl1pPr algn="r">
              <a:defRPr sz="1200"/>
            </a:lvl1pPr>
          </a:lstStyle>
          <a:p>
            <a:fld id="{5D69850F-2716-4DC2-8D1C-C33C611EBEA3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9188" y="698500"/>
            <a:ext cx="4643437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8" tIns="46469" rIns="92938" bIns="4646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1"/>
          </a:xfrm>
          <a:prstGeom prst="rect">
            <a:avLst/>
          </a:prstGeom>
        </p:spPr>
        <p:txBody>
          <a:bodyPr vert="horz" lIns="92938" tIns="46469" rIns="92938" bIns="4646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6"/>
            <a:ext cx="2982119" cy="464820"/>
          </a:xfrm>
          <a:prstGeom prst="rect">
            <a:avLst/>
          </a:prstGeom>
        </p:spPr>
        <p:txBody>
          <a:bodyPr vert="horz" lIns="92938" tIns="46469" rIns="92938" bIns="4646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8829966"/>
            <a:ext cx="2982119" cy="464820"/>
          </a:xfrm>
          <a:prstGeom prst="rect">
            <a:avLst/>
          </a:prstGeom>
        </p:spPr>
        <p:txBody>
          <a:bodyPr vert="horz" lIns="92938" tIns="46469" rIns="92938" bIns="46469" rtlCol="0" anchor="b"/>
          <a:lstStyle>
            <a:lvl1pPr algn="r">
              <a:defRPr sz="1200"/>
            </a:lvl1pPr>
          </a:lstStyle>
          <a:p>
            <a:fld id="{A5CBCCEA-DE82-4ADD-89C4-70929BA5D4A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126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BCCEA-DE82-4ADD-89C4-70929BA5D4A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602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BCCEA-DE82-4ADD-89C4-70929BA5D4A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97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 hasCustomPrompt="1"/>
          </p:nvPr>
        </p:nvSpPr>
        <p:spPr>
          <a:xfrm>
            <a:off x="533400" y="1066800"/>
            <a:ext cx="8208802" cy="914400"/>
          </a:xfrm>
          <a:ln>
            <a:noFill/>
          </a:ln>
          <a:effectLst>
            <a:glow rad="127000">
              <a:schemeClr val="accent1">
                <a:lumMod val="10000"/>
                <a:lumOff val="90000"/>
              </a:schemeClr>
            </a:glow>
            <a:outerShdw blurRad="50800" dist="38100" dir="2700000" algn="tl" rotWithShape="0">
              <a:schemeClr val="tx2">
                <a:lumMod val="20000"/>
                <a:lumOff val="80000"/>
                <a:alpha val="40000"/>
              </a:schemeClr>
            </a:outerShdw>
          </a:effectLst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600" b="1" cap="small" baseline="0">
                <a:ln>
                  <a:noFill/>
                </a:ln>
                <a:solidFill>
                  <a:schemeClr val="bg1"/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Project Title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 hasCustomPrompt="1"/>
          </p:nvPr>
        </p:nvSpPr>
        <p:spPr>
          <a:xfrm>
            <a:off x="562584" y="1981200"/>
            <a:ext cx="8208802" cy="533400"/>
          </a:xfrm>
        </p:spPr>
        <p:txBody>
          <a:bodyPr lIns="0" rIns="18288">
            <a:normAutofit/>
          </a:bodyPr>
          <a:lstStyle>
            <a:lvl1pPr marL="0" marR="45720" indent="0" algn="l">
              <a:buNone/>
              <a:defRPr sz="2400" b="1" cap="small" baseline="0">
                <a:solidFill>
                  <a:schemeClr val="bg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Item xxx – CDP Application Number xxx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5162144" y="4933544"/>
            <a:ext cx="3733800" cy="838200"/>
          </a:xfrm>
        </p:spPr>
        <p:txBody>
          <a:bodyPr anchor="b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2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 smtClean="0"/>
              <a:t>xxxCity</a:t>
            </a:r>
            <a:r>
              <a:rPr lang="en-US" dirty="0" smtClean="0"/>
              <a:t>/Region</a:t>
            </a:r>
          </a:p>
          <a:p>
            <a:pPr lvl="0"/>
            <a:r>
              <a:rPr lang="en-US" dirty="0" smtClean="0"/>
              <a:t> </a:t>
            </a:r>
            <a:r>
              <a:rPr lang="en-US" dirty="0" err="1" smtClean="0"/>
              <a:t>xxxCounty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 hasCustomPrompt="1"/>
          </p:nvPr>
        </p:nvSpPr>
        <p:spPr>
          <a:xfrm>
            <a:off x="572312" y="2743200"/>
            <a:ext cx="4761688" cy="28956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Insert Photo of 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414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3400" y="704088"/>
            <a:ext cx="8077200" cy="896112"/>
          </a:xfrm>
        </p:spPr>
        <p:txBody>
          <a:bodyPr/>
          <a:lstStyle>
            <a:lvl1pPr>
              <a:defRPr cap="small" baseline="0"/>
            </a:lvl1pPr>
          </a:lstStyle>
          <a:p>
            <a:r>
              <a:rPr kumimoji="0" lang="en-US" dirty="0" smtClean="0"/>
              <a:t>Slide Title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3400" y="1600200"/>
            <a:ext cx="8077200" cy="4343400"/>
          </a:xfrm>
        </p:spPr>
        <p:txBody>
          <a:bodyPr/>
          <a:lstStyle>
            <a:lvl1pPr>
              <a:spcBef>
                <a:spcPts val="800"/>
              </a:spcBef>
              <a:spcAft>
                <a:spcPts val="200"/>
              </a:spcAft>
              <a:defRPr sz="2800" b="1"/>
            </a:lvl1pPr>
            <a:lvl2pPr>
              <a:spcBef>
                <a:spcPts val="0"/>
              </a:spcBef>
              <a:spcAft>
                <a:spcPts val="450"/>
              </a:spcAft>
              <a:buClr>
                <a:schemeClr val="bg1"/>
              </a:buClr>
              <a:defRPr b="1" baseline="0">
                <a:solidFill>
                  <a:schemeClr val="bg1"/>
                </a:solidFill>
              </a:defRPr>
            </a:lvl2pPr>
            <a:lvl3pPr>
              <a:spcBef>
                <a:spcPts val="0"/>
              </a:spcBef>
              <a:spcAft>
                <a:spcPts val="450"/>
              </a:spcAft>
              <a:buClr>
                <a:schemeClr val="bg1"/>
              </a:buClr>
              <a:defRPr sz="2000" b="1" baseline="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spcAft>
                <a:spcPts val="450"/>
              </a:spcAft>
              <a:buClr>
                <a:schemeClr val="bg1"/>
              </a:buClr>
              <a:defRPr sz="1600" b="1" baseline="0">
                <a:solidFill>
                  <a:schemeClr val="bg1"/>
                </a:solidFill>
              </a:defRPr>
            </a:lvl4pPr>
          </a:lstStyle>
          <a:p>
            <a:pPr lvl="0" eaLnBrk="1" latinLnBrk="0" hangingPunct="1"/>
            <a:r>
              <a:rPr lang="en-US" dirty="0" smtClean="0"/>
              <a:t>First level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569227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27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 userDrawn="1"/>
        </p:nvSpPr>
        <p:spPr bwMode="auto">
          <a:xfrm>
            <a:off x="-9525" y="-7143"/>
            <a:ext cx="9163050" cy="46434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Freeform 7"/>
          <p:cNvSpPr>
            <a:spLocks/>
          </p:cNvSpPr>
          <p:nvPr userDrawn="1"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516545" y="704088"/>
            <a:ext cx="8094056" cy="896112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Slide Title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516545" y="1600200"/>
            <a:ext cx="8094056" cy="443179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lang="en-US" dirty="0" smtClean="0"/>
              <a:t>First level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0" eaLnBrk="1" latinLnBrk="0" hangingPunct="1"/>
            <a:endParaRPr kumimoji="0"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428623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srgbClr val="002060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069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5000" b="0" kern="1200" cap="small" baseline="0">
          <a:ln>
            <a:noFill/>
          </a:ln>
          <a:solidFill>
            <a:srgbClr val="002060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rgbClr val="002060"/>
        </a:buClr>
        <a:buSzPct val="95000"/>
        <a:buFont typeface="Wingdings 2"/>
        <a:buChar char=""/>
        <a:defRPr kumimoji="0" sz="2600" kern="1200" baseline="0">
          <a:solidFill>
            <a:srgbClr val="002060"/>
          </a:solidFill>
          <a:latin typeface="Garamond" panose="02020404030301010803" pitchFamily="18" charset="0"/>
          <a:ea typeface="+mn-ea"/>
          <a:cs typeface="+mn-cs"/>
        </a:defRPr>
      </a:lvl1pPr>
      <a:lvl2pPr marL="640080" indent="-246888" algn="l" rtl="0" eaLnBrk="1" latinLnBrk="0" hangingPunct="1">
        <a:spcBef>
          <a:spcPts val="450"/>
        </a:spcBef>
        <a:buClr>
          <a:schemeClr val="bg1"/>
        </a:buClr>
        <a:buSzPct val="85000"/>
        <a:buFont typeface="Wingdings 2"/>
        <a:buChar char=""/>
        <a:defRPr kumimoji="0" sz="24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2pPr>
      <a:lvl3pPr marL="914400" indent="-246888" algn="l" rtl="0" eaLnBrk="1" latinLnBrk="0" hangingPunct="1">
        <a:spcBef>
          <a:spcPts val="450"/>
        </a:spcBef>
        <a:buClr>
          <a:schemeClr val="bg1"/>
        </a:buClr>
        <a:buSzPct val="70000"/>
        <a:buFont typeface="Wingdings 2"/>
        <a:buChar char=""/>
        <a:defRPr kumimoji="0" sz="21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3pPr>
      <a:lvl4pPr marL="1188720" indent="-210312" algn="l" rtl="0" eaLnBrk="1" latinLnBrk="0" hangingPunct="1">
        <a:spcBef>
          <a:spcPts val="450"/>
        </a:spcBef>
        <a:buClr>
          <a:schemeClr val="bg1"/>
        </a:buClr>
        <a:buSzPct val="65000"/>
        <a:buFont typeface="Wingdings 2"/>
        <a:buChar char=""/>
        <a:defRPr kumimoji="0" sz="2000" kern="1200" baseline="0">
          <a:solidFill>
            <a:schemeClr val="bg1"/>
          </a:solidFill>
          <a:latin typeface="Garamond" panose="02020404030301010803" pitchFamily="18" charset="0"/>
          <a:ea typeface="+mn-ea"/>
          <a:cs typeface="+mn-cs"/>
        </a:defRPr>
      </a:lvl4pPr>
      <a:lvl5pPr marL="1463040" indent="-210312" algn="l" rtl="0" eaLnBrk="1" latinLnBrk="0" hangingPunct="1">
        <a:spcBef>
          <a:spcPts val="450"/>
        </a:spcBef>
        <a:buClr>
          <a:srgbClr val="002060"/>
        </a:buClr>
        <a:buSzPct val="65000"/>
        <a:buFont typeface="Wingdings 2"/>
        <a:buChar char=""/>
        <a:defRPr kumimoji="0" sz="2000" kern="1200" baseline="0">
          <a:solidFill>
            <a:srgbClr val="002060"/>
          </a:solidFill>
          <a:latin typeface="Garamond" panose="02020404030301010803" pitchFamily="18" charset="0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464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757" y="685800"/>
            <a:ext cx="8139475" cy="4648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800" y="5516217"/>
            <a:ext cx="5613832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Exhibit 1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Item F 5 Hollister Ranch settlement agreement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71800" y="5516217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Exhibit 1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Item F 5  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Hollister Ranch Settlement Agreement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 of 1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15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92647"/>
            <a:ext cx="5916271" cy="50413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5600" y="5390609"/>
            <a:ext cx="548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Exhibit 2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Item F 5 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Hollister Ranch Settlement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greement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 of 1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6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52400"/>
            <a:ext cx="5578398" cy="5257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24200" y="5410200"/>
            <a:ext cx="5562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Exhibit 3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Item F 5  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Hollister Ranch Settlement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greement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 of 1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69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67" y="471777"/>
            <a:ext cx="7072144" cy="470698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133600" y="205740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Cuarta 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Canyon</a:t>
            </a:r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Creek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810000" y="2365178"/>
            <a:ext cx="518039" cy="460092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87473" y="3151732"/>
            <a:ext cx="121920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Tunne</a:t>
            </a:r>
            <a:r>
              <a:rPr lang="en-US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en-US" sz="1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822348" y="3287000"/>
            <a:ext cx="368652" cy="370600"/>
          </a:xfrm>
          <a:prstGeom prst="straightConnector1">
            <a:avLst/>
          </a:prstGeom>
          <a:ln w="2857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91001" y="4038600"/>
            <a:ext cx="396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Cuarta Canyon Beach easement</a:t>
            </a:r>
          </a:p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3880 linear </a:t>
            </a:r>
            <a:r>
              <a:rPr lang="en-US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endParaRPr lang="en-US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="1" dirty="0" smtClean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943600" y="4495800"/>
            <a:ext cx="1752600" cy="0"/>
          </a:xfrm>
          <a:prstGeom prst="straightConnector1">
            <a:avLst/>
          </a:prstGeom>
          <a:ln w="19050">
            <a:solidFill>
              <a:srgbClr val="FFFF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048000" y="5515928"/>
            <a:ext cx="579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Exhibit 4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Item 5 F 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Hollister Ranch Settlement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greement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 of 1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89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WHITETIP\Groups\Public Access\Scanned OTD Documents By County\K - Santa Barbara County\YMCA of Metro LA 309-05\photos\Cuarta Canyon Beach YMCA is # 3\photos 3.2017\Cuarta Canyon road sig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009650"/>
            <a:ext cx="4140200" cy="310515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WHITETIP\Groups\Public Access\Scanned OTD Documents By County\K - Santa Barbara County\YMCA of Metro LA 309-05\photos\Cuarta Canyon Beach YMCA is # 3\photos 3.2017\path to tunn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009650"/>
            <a:ext cx="3835400" cy="310515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1800" y="4419600"/>
            <a:ext cx="414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Ranch Road at Cuarta Canyon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4419600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Beach Easement along Cuarta Canyon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5181600"/>
            <a:ext cx="670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Exhibit 5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Item F 5 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Hollister Ranch Settlement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greement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1 of 4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52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0"/>
            <a:ext cx="4368800" cy="32766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781050"/>
            <a:ext cx="4343400" cy="32575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066800" y="41910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Tunnel Entrance 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0" y="5029201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+mj-lt"/>
              </a:rPr>
              <a:t>Inside Tunnel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4237166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Entrance to tunnel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4237166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Inside tunnel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5260032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Exhibit 5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Item 5 F  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Hollister Ranch Settlement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greement</a:t>
            </a:r>
          </a:p>
          <a:p>
            <a:pPr algn="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4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8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952500"/>
            <a:ext cx="4216400" cy="31623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971550"/>
            <a:ext cx="4191000" cy="314325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04800" y="304800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Exit from tunnel to beach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3200" y="4419600"/>
            <a:ext cx="421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Low sand level   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44196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High sand level  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0" y="5181600"/>
            <a:ext cx="6324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Exhibit 5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Item F 5  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Hollister Ranch Settlement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greement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3 of 4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78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1948934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+mj-lt"/>
              </a:rPr>
              <a:t>101 Total Planning Items </a:t>
            </a:r>
            <a:endParaRPr lang="en-US" b="1" dirty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7468" y="666354"/>
            <a:ext cx="2785931" cy="34003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36" y="866335"/>
            <a:ext cx="42672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05400" y="51054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Beach down coast of the tunnel showing seasonal beach width and profile differences.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43434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Western end of Cuarta Canyon Beach – Easement is 3880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long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49136" y="5137666"/>
            <a:ext cx="6632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Exhibit 5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Item F 5  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Hollister Ranch Settlement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greement</a:t>
            </a:r>
          </a:p>
          <a:p>
            <a:pPr algn="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4 of 4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79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aringPresentationTemplate">
  <a:themeElements>
    <a:clrScheme name="Custom 4">
      <a:dk1>
        <a:srgbClr val="002060"/>
      </a:dk1>
      <a:lt1>
        <a:sysClr val="window" lastClr="FFFFFF"/>
      </a:lt1>
      <a:dk2>
        <a:srgbClr val="FFFFFF"/>
      </a:dk2>
      <a:lt2>
        <a:srgbClr val="FFFFFF"/>
      </a:lt2>
      <a:accent1>
        <a:srgbClr val="2F75FF"/>
      </a:accent1>
      <a:accent2>
        <a:srgbClr val="D5E3FF"/>
      </a:accent2>
      <a:accent3>
        <a:srgbClr val="002060"/>
      </a:accent3>
      <a:accent4>
        <a:srgbClr val="B2E9F2"/>
      </a:accent4>
      <a:accent5>
        <a:srgbClr val="FFFFFF"/>
      </a:accent5>
      <a:accent6>
        <a:srgbClr val="97BAFF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A95831C67C1F49A63830D46CEEFC47" ma:contentTypeVersion="15" ma:contentTypeDescription="Create a new document." ma:contentTypeScope="" ma:versionID="bbf78082f8ba35670df07a419125eff7">
  <xsd:schema xmlns:xsd="http://www.w3.org/2001/XMLSchema" xmlns:xs="http://www.w3.org/2001/XMLSchema" xmlns:p="http://schemas.microsoft.com/office/2006/metadata/properties" xmlns:ns2="780dd740-2a82-49f2-b34e-0f0b8ef41c97" xmlns:ns3="ecafb041-7b9d-439a-8cdd-f9a452ab7edc" targetNamespace="http://schemas.microsoft.com/office/2006/metadata/properties" ma:root="true" ma:fieldsID="d220087f95590e6d2bc7d603ae3257bc" ns2:_="" ns3:_="">
    <xsd:import namespace="780dd740-2a82-49f2-b34e-0f0b8ef41c97"/>
    <xsd:import namespace="ecafb041-7b9d-439a-8cdd-f9a452ab7e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0dd740-2a82-49f2-b34e-0f0b8ef41c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06a2288-f1f4-4ccb-ab8f-9cece6de28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afb041-7b9d-439a-8cdd-f9a452ab7ed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6119fa1-f1ca-493b-a560-8b92f64b20a9}" ma:internalName="TaxCatchAll" ma:showField="CatchAllData" ma:web="ecafb041-7b9d-439a-8cdd-f9a452ab7e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cafb041-7b9d-439a-8cdd-f9a452ab7edc" xsi:nil="true"/>
    <lcf76f155ced4ddcb4097134ff3c332f xmlns="780dd740-2a82-49f2-b34e-0f0b8ef41c9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80E05CC-9A8E-4B70-8210-6D2A1D883450}"/>
</file>

<file path=customXml/itemProps2.xml><?xml version="1.0" encoding="utf-8"?>
<ds:datastoreItem xmlns:ds="http://schemas.openxmlformats.org/officeDocument/2006/customXml" ds:itemID="{53A4EAE2-1C39-4C66-900E-D43AA8A366BE}"/>
</file>

<file path=customXml/itemProps3.xml><?xml version="1.0" encoding="utf-8"?>
<ds:datastoreItem xmlns:ds="http://schemas.openxmlformats.org/officeDocument/2006/customXml" ds:itemID="{B4145AF5-3A30-4208-A05B-05196340FA4A}"/>
</file>

<file path=docProps/app.xml><?xml version="1.0" encoding="utf-8"?>
<Properties xmlns="http://schemas.openxmlformats.org/officeDocument/2006/extended-properties" xmlns:vt="http://schemas.openxmlformats.org/officeDocument/2006/docPropsVTypes">
  <TotalTime>6374</TotalTime>
  <Words>184</Words>
  <Application>Microsoft Office PowerPoint</Application>
  <PresentationFormat>On-screen Show (4:3)</PresentationFormat>
  <Paragraphs>57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HearingPresentationTemplate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Ainsworth, John@Coastal</dc:creator>
  <cp:lastModifiedBy>Coastal IT Testuser</cp:lastModifiedBy>
  <cp:revision>149</cp:revision>
  <cp:lastPrinted>2018-06-26T17:48:15Z</cp:lastPrinted>
  <dcterms:created xsi:type="dcterms:W3CDTF">2017-01-07T20:28:17Z</dcterms:created>
  <dcterms:modified xsi:type="dcterms:W3CDTF">2018-06-27T16:13:33Z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0x01010058A95831C67C1F49A63830D46CEEFC47</vt:lpwstr>
  </property>
</Properties>
</file>